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0" d="100"/>
          <a:sy n="50" d="100"/>
        </p:scale>
        <p:origin x="50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31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93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73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291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05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128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05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92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99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01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70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74182-F5B4-4E89-9924-91978A6AE9C4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8C8A5-41DD-4CDC-BD46-D8EDB457A1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136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20262" y="546225"/>
            <a:ext cx="111462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419" b="1" i="0" dirty="0" smtClean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r>
              <a:rPr lang="es-ES" b="1" i="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1.</a:t>
            </a:r>
            <a:r>
              <a:rPr lang="es-419" b="1" i="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s-E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velocidad del sonido , 340m/s se toma como unidad de  velocidad de los aviones y se llama “ MACH”. Un avión es supersónico cuando su velocidad es superior a un MACH . Si un avión vuela a 700 Km/h ¿ es supersónico ?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520262" y="1677953"/>
            <a:ext cx="109570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419" b="1" i="0" dirty="0" smtClean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r>
              <a:rPr lang="es-ES" b="1" i="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2.</a:t>
            </a:r>
            <a:r>
              <a:rPr lang="es-419" b="1" i="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s-E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Dos pueblos que distan 12 km están unidos por una carretera recta. Un ciclista viaja de un pueblo al otro con una velocidad constante de 10 m/s. Calcula el tiempo que emplea. </a:t>
            </a:r>
            <a:endParaRPr lang="es-E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20262" y="2559437"/>
            <a:ext cx="10421007" cy="13388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s-419" altLang="es-ES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419" altLang="es-E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3. .</a:t>
            </a: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Un coche sale de Ponferrada  con una velocidad de 72 km/h. Dos horas más tarde sale de la misma ciudad otro coche en persecución del anterior con una velocidad de 108 km/h calcula :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a) El tiempo que tardan en encontrarse.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b) La posición donde se encuentran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20261" y="4247733"/>
            <a:ext cx="108151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b="1" dirty="0">
                <a:solidFill>
                  <a:srgbClr val="C00000"/>
                </a:solidFill>
                <a:latin typeface="Open Sans"/>
              </a:rPr>
              <a:t>4</a:t>
            </a:r>
            <a:r>
              <a:rPr lang="es-ES" b="0" i="0" dirty="0" smtClean="0">
                <a:solidFill>
                  <a:srgbClr val="333333"/>
                </a:solidFill>
                <a:effectLst/>
                <a:latin typeface="Open Sans"/>
              </a:rPr>
              <a:t>. La velocidad de un vehículo aumenta uniformemente desde 15 km/h hasta 60 km/h en 20 s. Calcular a) la velocidad media en</a:t>
            </a:r>
            <a:r>
              <a:rPr lang="es-419" b="0" i="0" dirty="0" smtClean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es-ES" b="0" i="0" dirty="0" smtClean="0">
                <a:solidFill>
                  <a:srgbClr val="333333"/>
                </a:solidFill>
                <a:effectLst/>
                <a:latin typeface="Open Sans"/>
              </a:rPr>
              <a:t>km/h y en m/s,</a:t>
            </a:r>
            <a:r>
              <a:rPr lang="es-419" b="0" i="0" dirty="0" smtClean="0">
                <a:solidFill>
                  <a:srgbClr val="333333"/>
                </a:solidFill>
                <a:effectLst/>
                <a:latin typeface="Open Sans"/>
              </a:rPr>
              <a:t> </a:t>
            </a:r>
          </a:p>
          <a:p>
            <a:r>
              <a:rPr lang="es-ES" b="0" i="0" dirty="0" smtClean="0">
                <a:solidFill>
                  <a:srgbClr val="333333"/>
                </a:solidFill>
                <a:effectLst/>
                <a:latin typeface="Open Sans"/>
              </a:rPr>
              <a:t>b) la aceleración,</a:t>
            </a:r>
            <a:endParaRPr lang="es-419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b="0" i="0" dirty="0" smtClean="0">
                <a:solidFill>
                  <a:srgbClr val="333333"/>
                </a:solidFill>
                <a:effectLst/>
                <a:latin typeface="Open Sans"/>
              </a:rPr>
              <a:t>c) la distancia, en metros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3925614" y="223059"/>
            <a:ext cx="185877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3200" b="1" dirty="0" smtClean="0"/>
              <a:t>Ejercicios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2219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96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Lab Fisica</dc:creator>
  <cp:lastModifiedBy>Lab Fisica</cp:lastModifiedBy>
  <cp:revision>3</cp:revision>
  <dcterms:created xsi:type="dcterms:W3CDTF">2015-04-23T11:22:27Z</dcterms:created>
  <dcterms:modified xsi:type="dcterms:W3CDTF">2016-04-01T14:43:33Z</dcterms:modified>
</cp:coreProperties>
</file>